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61" r:id="rId3"/>
    <p:sldId id="262" r:id="rId4"/>
    <p:sldId id="263" r:id="rId5"/>
    <p:sldId id="264" r:id="rId6"/>
    <p:sldId id="265" r:id="rId7"/>
    <p:sldId id="267" r:id="rId8"/>
    <p:sldId id="257" r:id="rId9"/>
    <p:sldId id="268" r:id="rId10"/>
    <p:sldId id="269" r:id="rId11"/>
    <p:sldId id="270" r:id="rId12"/>
    <p:sldId id="271" r:id="rId13"/>
    <p:sldId id="272" r:id="rId14"/>
    <p:sldId id="266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02275-3CFE-4C3D-B644-BA43EC1E1AF1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E0153-896A-4C09-AD23-3DDA90752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72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E0153-896A-4C09-AD23-3DDA90752C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19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2842547"/>
          </a:xfrm>
        </p:spPr>
        <p:txBody>
          <a:bodyPr/>
          <a:lstStyle/>
          <a:p>
            <a:r>
              <a:rPr lang="en-US" sz="4400" dirty="0">
                <a:solidFill>
                  <a:srgbClr val="FF0000"/>
                </a:solidFill>
              </a:rPr>
              <a:t>Immersion Project Paper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3606086"/>
            <a:ext cx="8045373" cy="3115390"/>
          </a:xfrm>
        </p:spPr>
        <p:txBody>
          <a:bodyPr/>
          <a:lstStyle/>
          <a:p>
            <a:r>
              <a:rPr lang="en-US" dirty="0" err="1"/>
              <a:t>Rogike</a:t>
            </a:r>
            <a:r>
              <a:rPr lang="en-US" dirty="0"/>
              <a:t> Britton</a:t>
            </a:r>
          </a:p>
          <a:p>
            <a:r>
              <a:rPr lang="en-US" dirty="0"/>
              <a:t>Walden University</a:t>
            </a:r>
          </a:p>
          <a:p>
            <a:r>
              <a:rPr lang="en-US" dirty="0"/>
              <a:t>Humn-6200 Cross Cultural Ethics in Human &amp; Social Services</a:t>
            </a:r>
          </a:p>
          <a:p>
            <a:r>
              <a:rPr lang="en-US" dirty="0"/>
              <a:t>November 2, </a:t>
            </a:r>
            <a:r>
              <a:rPr lang="en-US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1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965915"/>
            <a:ext cx="10178322" cy="908602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accent3"/>
                </a:solidFill>
              </a:rPr>
              <a:t>Immersion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rgbClr val="00B050"/>
                </a:solidFill>
              </a:rPr>
              <a:t>Muslim and Veganism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7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695459"/>
            <a:ext cx="10178322" cy="1179058"/>
          </a:xfrm>
        </p:spPr>
        <p:txBody>
          <a:bodyPr/>
          <a:lstStyle/>
          <a:p>
            <a:pPr algn="ctr"/>
            <a:r>
              <a:rPr lang="en-US" sz="5400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Muslim refers to a person who follows or practices Islam (Watt, 2017). </a:t>
            </a:r>
          </a:p>
          <a:p>
            <a:r>
              <a:rPr lang="en-US" dirty="0"/>
              <a:t>Muslims consider Quran as their holy book </a:t>
            </a:r>
          </a:p>
          <a:p>
            <a:r>
              <a:rPr lang="en-US" dirty="0"/>
              <a:t>The majority of the Muslim community follow the teachings and practices of Muhammad.</a:t>
            </a:r>
          </a:p>
          <a:p>
            <a:r>
              <a:rPr lang="en-US" dirty="0"/>
              <a:t>Veganism is the practice of abstaining from the use of animal products, specifically in diets. </a:t>
            </a:r>
          </a:p>
          <a:p>
            <a:r>
              <a:rPr lang="en-US" dirty="0"/>
              <a:t>A vegan is a follower of the practice of abstaining from animal products in diets.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4738" y="1874517"/>
            <a:ext cx="5254312" cy="441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8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562689"/>
            <a:ext cx="10178322" cy="1124443"/>
          </a:xfrm>
        </p:spPr>
        <p:txBody>
          <a:bodyPr/>
          <a:lstStyle/>
          <a:p>
            <a:pPr algn="ctr"/>
            <a:r>
              <a:rPr lang="en-US" sz="5400" dirty="0"/>
              <a:t>Overview Experiences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299" y="1790163"/>
            <a:ext cx="5066227" cy="4430333"/>
          </a:xfrm>
        </p:spPr>
        <p:txBody>
          <a:bodyPr>
            <a:normAutofit/>
          </a:bodyPr>
          <a:lstStyle/>
          <a:p>
            <a:r>
              <a:rPr lang="en-US" dirty="0"/>
              <a:t>Most of the Muslims are friendly people and they do  not discriminate against the non Muslims, they value each and every person. </a:t>
            </a:r>
          </a:p>
          <a:p>
            <a:r>
              <a:rPr lang="en-US" dirty="0"/>
              <a:t>They are viewed as terrorists particularly in most parts in America. However, that is a misconception; they are calm people who value life.</a:t>
            </a:r>
          </a:p>
          <a:p>
            <a:r>
              <a:rPr lang="en-US" dirty="0"/>
              <a:t>They value their culture and do not shy away from teaching others (Last, 2016). </a:t>
            </a:r>
          </a:p>
          <a:p>
            <a:r>
              <a:rPr lang="en-US" dirty="0"/>
              <a:t>Through veganism, Muslims protect animals and alienate them from suffering, cruelty and exploitation.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50" y="1790162"/>
            <a:ext cx="4800600" cy="4430333"/>
          </a:xfrm>
        </p:spPr>
      </p:pic>
    </p:spTree>
    <p:extLst>
      <p:ext uri="{BB962C8B-B14F-4D97-AF65-F5344CB8AC3E}">
        <p14:creationId xmlns:p14="http://schemas.microsoft.com/office/powerpoint/2010/main" val="403102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265" y="457199"/>
            <a:ext cx="3837903" cy="1196671"/>
          </a:xfrm>
        </p:spPr>
        <p:txBody>
          <a:bodyPr/>
          <a:lstStyle/>
          <a:p>
            <a:r>
              <a:rPr lang="en-US" sz="2000" dirty="0"/>
              <a:t>History of Muslims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1136" y="1056068"/>
            <a:ext cx="5774204" cy="511291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65961" y="1741335"/>
            <a:ext cx="4134118" cy="453067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The history of the Muslim world spans about 1400 years (Lewis, 2017).</a:t>
            </a:r>
          </a:p>
          <a:p>
            <a:r>
              <a:rPr lang="en-US" dirty="0">
                <a:solidFill>
                  <a:srgbClr val="FFFF00"/>
                </a:solidFill>
              </a:rPr>
              <a:t>It includes a variety of socio-political developments and advances in the arts, science, philosophy and technology, particularly during the Islamic golden age. </a:t>
            </a:r>
          </a:p>
          <a:p>
            <a:r>
              <a:rPr lang="en-US" dirty="0">
                <a:solidFill>
                  <a:srgbClr val="FFFF00"/>
                </a:solidFill>
              </a:rPr>
              <a:t>The history of Muslim and Islam started in the Arabian Peninsula.</a:t>
            </a:r>
          </a:p>
          <a:p>
            <a:r>
              <a:rPr lang="en-US" dirty="0">
                <a:solidFill>
                  <a:srgbClr val="FFFF00"/>
                </a:solidFill>
              </a:rPr>
              <a:t>Muhammad, who was the Islamic prophet  received Quran’s first revelation in the 7</a:t>
            </a:r>
            <a:r>
              <a:rPr lang="en-US" baseline="30000" dirty="0">
                <a:solidFill>
                  <a:srgbClr val="FFFF00"/>
                </a:solidFill>
              </a:rPr>
              <a:t>th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centuryin</a:t>
            </a:r>
            <a:r>
              <a:rPr lang="en-US" dirty="0">
                <a:solidFill>
                  <a:srgbClr val="FFFF00"/>
                </a:solidFill>
              </a:rPr>
              <a:t> the cave of </a:t>
            </a:r>
            <a:r>
              <a:rPr lang="en-US" dirty="0" err="1">
                <a:solidFill>
                  <a:srgbClr val="FFFF00"/>
                </a:solidFill>
              </a:rPr>
              <a:t>Hira</a:t>
            </a:r>
            <a:r>
              <a:rPr lang="en-US" dirty="0">
                <a:solidFill>
                  <a:srgbClr val="FFFF00"/>
                </a:solidFill>
              </a:rPr>
              <a:t> in the month of Ramadan.</a:t>
            </a:r>
          </a:p>
          <a:p>
            <a:r>
              <a:rPr lang="en-US" dirty="0">
                <a:solidFill>
                  <a:srgbClr val="FFFF00"/>
                </a:solidFill>
              </a:rPr>
              <a:t>The message, according to Islam, came from Allah, and Muhammad was supposed to patiently convey it to the people.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00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23334"/>
          </a:xfrm>
        </p:spPr>
        <p:txBody>
          <a:bodyPr/>
          <a:lstStyle/>
          <a:p>
            <a:pPr algn="ctr"/>
            <a:r>
              <a:rPr lang="en-US" dirty="0"/>
              <a:t>Muslim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299" y="1719618"/>
            <a:ext cx="5391149" cy="466753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Their culture includes the common practices, which are common to Islamic people, for instance, they have a unique way of dressing that reduces the chances of sinning. </a:t>
            </a:r>
          </a:p>
          <a:p>
            <a:r>
              <a:rPr lang="en-US" dirty="0"/>
              <a:t>Their architect is unique and that is evident going by the nature in which they built mosques. </a:t>
            </a:r>
          </a:p>
          <a:p>
            <a:r>
              <a:rPr lang="en-US" dirty="0"/>
              <a:t>The presently built mosques were inherited from the first mosque built by Muhammad in Medina (Burke &amp; </a:t>
            </a:r>
            <a:r>
              <a:rPr lang="en-US" dirty="0" err="1"/>
              <a:t>Inalcik</a:t>
            </a:r>
            <a:r>
              <a:rPr lang="en-US" dirty="0"/>
              <a:t>, 2014). </a:t>
            </a:r>
          </a:p>
          <a:p>
            <a:r>
              <a:rPr lang="en-US" dirty="0"/>
              <a:t>According to the Muslim culture, marriage is a legal bond and social contract between a man and a woman as prompted by Sharia. </a:t>
            </a:r>
          </a:p>
          <a:p>
            <a:r>
              <a:rPr lang="en-US" dirty="0"/>
              <a:t>Their language and literature depends on the place of origin but early Muslim literature is in Arabic.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49" y="1405718"/>
            <a:ext cx="5279693" cy="4981433"/>
          </a:xfrm>
        </p:spPr>
      </p:pic>
    </p:spTree>
    <p:extLst>
      <p:ext uri="{BB962C8B-B14F-4D97-AF65-F5344CB8AC3E}">
        <p14:creationId xmlns:p14="http://schemas.microsoft.com/office/powerpoint/2010/main" val="186469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4" r="14224"/>
          <a:stretch>
            <a:fillRect/>
          </a:stretch>
        </p:blipFill>
        <p:spPr>
          <a:xfrm>
            <a:off x="283465" y="0"/>
            <a:ext cx="7018087" cy="68579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942997" y="457200"/>
            <a:ext cx="3487003" cy="1196670"/>
          </a:xfrm>
        </p:spPr>
        <p:txBody>
          <a:bodyPr/>
          <a:lstStyle/>
          <a:p>
            <a:r>
              <a:rPr lang="en-US" sz="2000" dirty="0"/>
              <a:t>Practices/ Values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9049" y="1741336"/>
            <a:ext cx="4357333" cy="4536634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They are people who value interactions and relationships. The Muslims ensure that they interact well with their friends and relatives. </a:t>
            </a:r>
          </a:p>
          <a:p>
            <a:r>
              <a:rPr lang="en-US" dirty="0"/>
              <a:t>To ensure there is unity and the relationships continue to be strong, they regularly visit each other (</a:t>
            </a:r>
            <a:r>
              <a:rPr lang="en-US" dirty="0" err="1"/>
              <a:t>Bakar</a:t>
            </a:r>
            <a:r>
              <a:rPr lang="en-US" dirty="0"/>
              <a:t>, 2018). </a:t>
            </a:r>
          </a:p>
          <a:p>
            <a:r>
              <a:rPr lang="en-US" dirty="0"/>
              <a:t>Respecting the elders is one key element that young Muslims are taught and they practice that in their entire lives.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4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Muslims are taught to care for their parents as they are the ones who brought them to this world (</a:t>
            </a:r>
            <a:r>
              <a:rPr lang="en-US" dirty="0" err="1"/>
              <a:t>Bakar</a:t>
            </a:r>
            <a:r>
              <a:rPr lang="en-US" dirty="0"/>
              <a:t>, 2018).</a:t>
            </a:r>
          </a:p>
          <a:p>
            <a:r>
              <a:rPr lang="en-US" dirty="0"/>
              <a:t>Couples are taught to practice tolerance and must treat their servants well. According to the Quran, mistreating of the servants will lead to the couple going into eternal fire. </a:t>
            </a:r>
          </a:p>
          <a:p>
            <a:r>
              <a:rPr lang="en-US" dirty="0"/>
              <a:t>The Muslims also practice love in that they love their neighbors even if they are non Muslims.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08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546158"/>
            <a:ext cx="10178322" cy="1036982"/>
          </a:xfrm>
        </p:spPr>
        <p:txBody>
          <a:bodyPr/>
          <a:lstStyle/>
          <a:p>
            <a:pPr algn="ctr"/>
            <a:r>
              <a:rPr lang="en-US" dirty="0"/>
              <a:t>Religious Beliefs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1801503"/>
            <a:ext cx="5020670" cy="454470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Muslims believe in one God, that is, Allah. Islam teaches that there is only one God who needs to be served and worshipped. </a:t>
            </a:r>
          </a:p>
          <a:p>
            <a:r>
              <a:rPr lang="en-US" dirty="0"/>
              <a:t>They also believe in prophets, angels, destiny and judgment day. </a:t>
            </a:r>
          </a:p>
          <a:p>
            <a:r>
              <a:rPr lang="en-US" dirty="0"/>
              <a:t>They also consider Quran to be the unaltered and final revelation of God. </a:t>
            </a:r>
          </a:p>
          <a:p>
            <a:r>
              <a:rPr lang="en-US" dirty="0"/>
              <a:t>Muslims hold their prayers at least four times each single day.</a:t>
            </a:r>
          </a:p>
          <a:p>
            <a:r>
              <a:rPr lang="en-US" dirty="0"/>
              <a:t>Muslims believe fasting is a way of praying, purifying one self and getting closer to God. They fast for up to 17 hours a day, once every year, a period known as the </a:t>
            </a:r>
            <a:r>
              <a:rPr lang="en-US" dirty="0" err="1"/>
              <a:t>Ramadhan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64824" y="1801503"/>
            <a:ext cx="5049672" cy="438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9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41448"/>
          </a:xfrm>
        </p:spPr>
        <p:txBody>
          <a:bodyPr/>
          <a:lstStyle/>
          <a:p>
            <a:pPr algn="ctr"/>
            <a:r>
              <a:rPr lang="en-US" dirty="0"/>
              <a:t>Dress Attire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1596788"/>
            <a:ext cx="4800600" cy="4667534"/>
          </a:xfrm>
        </p:spPr>
        <p:txBody>
          <a:bodyPr>
            <a:normAutofit/>
          </a:bodyPr>
          <a:lstStyle/>
          <a:p>
            <a:r>
              <a:rPr lang="en-US" dirty="0"/>
              <a:t>Muslim and Islam champions for women to cover all their parts when dressing and they should not display their bodies to other people. </a:t>
            </a:r>
          </a:p>
          <a:p>
            <a:r>
              <a:rPr lang="en-US" dirty="0"/>
              <a:t>Women are required to wear a hijab, which is specially designed to cover the parts that must remain covered (</a:t>
            </a:r>
            <a:r>
              <a:rPr lang="en-US" dirty="0" err="1"/>
              <a:t>Bakar</a:t>
            </a:r>
            <a:r>
              <a:rPr lang="en-US" dirty="0"/>
              <a:t>, 2018) </a:t>
            </a:r>
          </a:p>
          <a:p>
            <a:r>
              <a:rPr lang="en-US" dirty="0"/>
              <a:t>Muslim women are also required to wear headdresses to cover their hair. Their beauty should only be seen by their families and not any outsider. 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0" y="1774210"/>
            <a:ext cx="5372100" cy="4490112"/>
          </a:xfrm>
        </p:spPr>
      </p:pic>
    </p:spTree>
    <p:extLst>
      <p:ext uri="{BB962C8B-B14F-4D97-AF65-F5344CB8AC3E}">
        <p14:creationId xmlns:p14="http://schemas.microsoft.com/office/powerpoint/2010/main" val="111503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0042" y="457199"/>
            <a:ext cx="4521958" cy="1196671"/>
          </a:xfrm>
        </p:spPr>
        <p:txBody>
          <a:bodyPr>
            <a:normAutofit/>
          </a:bodyPr>
          <a:lstStyle/>
          <a:p>
            <a:r>
              <a:rPr lang="en-US" sz="2800" dirty="0"/>
              <a:t>Language and Communication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0061" y="921222"/>
            <a:ext cx="5295330" cy="534309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0042" y="1741336"/>
            <a:ext cx="4521957" cy="4686760"/>
          </a:xfrm>
        </p:spPr>
        <p:txBody>
          <a:bodyPr/>
          <a:lstStyle/>
          <a:p>
            <a:r>
              <a:rPr lang="en-US" dirty="0"/>
              <a:t>Muslims around the world majorly communicate in Arabic, which is the universally accepted language among the Muslims. </a:t>
            </a:r>
          </a:p>
          <a:p>
            <a:r>
              <a:rPr lang="en-US" dirty="0"/>
              <a:t>The holy book of Quran is also written in Arabic and is globally understood.</a:t>
            </a:r>
          </a:p>
          <a:p>
            <a:r>
              <a:rPr lang="en-US" dirty="0"/>
              <a:t>Prayers are also conducted in Arabic to ensure words are not lost while translating to other languages (</a:t>
            </a:r>
            <a:r>
              <a:rPr lang="en-US" dirty="0" err="1"/>
              <a:t>Bakar</a:t>
            </a:r>
            <a:r>
              <a:rPr lang="en-US" dirty="0"/>
              <a:t>, 2018).</a:t>
            </a:r>
          </a:p>
          <a:p>
            <a:r>
              <a:rPr lang="en-US" dirty="0"/>
              <a:t>However, Muslims from different places have their distinct way of communicating.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52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14152"/>
          </a:xfrm>
        </p:spPr>
        <p:txBody>
          <a:bodyPr/>
          <a:lstStyle/>
          <a:p>
            <a:pPr algn="ctr"/>
            <a:r>
              <a:rPr lang="en-US" dirty="0"/>
              <a:t>Roles in Muslim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1624083"/>
            <a:ext cx="4800600" cy="4954137"/>
          </a:xfrm>
        </p:spPr>
        <p:txBody>
          <a:bodyPr>
            <a:normAutofit/>
          </a:bodyPr>
          <a:lstStyle/>
          <a:p>
            <a:r>
              <a:rPr lang="en-US" dirty="0"/>
              <a:t>There are distinct roles among the women and men as well as children and adults in Islam (Last, 2016). </a:t>
            </a:r>
          </a:p>
          <a:p>
            <a:r>
              <a:rPr lang="en-US" dirty="0"/>
              <a:t>Everyone is expected to work as without work, a person is not expected to eat.</a:t>
            </a:r>
          </a:p>
          <a:p>
            <a:r>
              <a:rPr lang="en-US" dirty="0"/>
              <a:t>Men are expected to provide for their families. the needs of the families are catered for by the men. </a:t>
            </a:r>
          </a:p>
          <a:p>
            <a:r>
              <a:rPr lang="en-US" dirty="0"/>
              <a:t>Women on the other hand are expected to ensure there are strong family bonds. </a:t>
            </a:r>
          </a:p>
          <a:p>
            <a:r>
              <a:rPr lang="en-US" dirty="0"/>
              <a:t>Children are expected to respect their elders while adults should guide and be an example to the children.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37278" y="1624084"/>
            <a:ext cx="4892721" cy="495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4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Social Interactions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1874517"/>
            <a:ext cx="4800600" cy="44989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Relationships and Unity are vital elements in Islam.</a:t>
            </a:r>
          </a:p>
          <a:p>
            <a:r>
              <a:rPr lang="en-US" dirty="0"/>
              <a:t>Muslims are taught to have good relationships among families and with the outsiders.</a:t>
            </a:r>
          </a:p>
          <a:p>
            <a:r>
              <a:rPr lang="en-US" dirty="0"/>
              <a:t>They are also taught not to discriminate against the non Muslims and relate well with everybody in the society (Watt, 2017). </a:t>
            </a:r>
          </a:p>
          <a:p>
            <a:r>
              <a:rPr lang="en-US" dirty="0"/>
              <a:t>Respect is important in every relationship and it should be two way with each person respecting another. </a:t>
            </a:r>
          </a:p>
          <a:p>
            <a:r>
              <a:rPr lang="en-US" dirty="0"/>
              <a:t>Servants are also important people and should not be mistreated by their Muslim employers.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743" y="1874516"/>
            <a:ext cx="5104263" cy="4498987"/>
          </a:xfrm>
        </p:spPr>
      </p:pic>
    </p:spTree>
    <p:extLst>
      <p:ext uri="{BB962C8B-B14F-4D97-AF65-F5344CB8AC3E}">
        <p14:creationId xmlns:p14="http://schemas.microsoft.com/office/powerpoint/2010/main" val="263207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1009933"/>
            <a:ext cx="10178322" cy="864583"/>
          </a:xfrm>
        </p:spPr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Muslims are a group that is rich in culture and values. </a:t>
            </a:r>
          </a:p>
          <a:p>
            <a:r>
              <a:rPr lang="en-US" dirty="0"/>
              <a:t>There should not be stereotypes when describing the Muslims since most of them are good and have excellent values. </a:t>
            </a:r>
          </a:p>
          <a:p>
            <a:r>
              <a:rPr lang="en-US" dirty="0"/>
              <a:t>Through the project, I learned a lot of things about the Muslim as explained above, and I value and respect them even more.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18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586853"/>
            <a:ext cx="10178322" cy="1287663"/>
          </a:xfrm>
        </p:spPr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51379"/>
            <a:ext cx="10178322" cy="4858603"/>
          </a:xfrm>
        </p:spPr>
        <p:txBody>
          <a:bodyPr/>
          <a:lstStyle/>
          <a:p>
            <a:r>
              <a:rPr lang="en-US" dirty="0" err="1" smtClean="0"/>
              <a:t>Bakar</a:t>
            </a:r>
            <a:r>
              <a:rPr lang="en-US" dirty="0"/>
              <a:t>, F. (2018). Does veganism go against Muslim beliefs? Retrieved from https://metro.co.uk/2018/02/15/does-veganism-go-against-muslim-beliefs-7312122/</a:t>
            </a:r>
          </a:p>
          <a:p>
            <a:r>
              <a:rPr lang="en-US" dirty="0"/>
              <a:t>Burke, P., &amp; </a:t>
            </a:r>
            <a:r>
              <a:rPr lang="en-US" dirty="0" err="1"/>
              <a:t>Inalcik</a:t>
            </a:r>
            <a:r>
              <a:rPr lang="en-US" dirty="0"/>
              <a:t>, H. (2014). MUSLIM CULTURE. In </a:t>
            </a:r>
            <a:r>
              <a:rPr lang="en-US" i="1" dirty="0"/>
              <a:t>History of Humanity: Volume V</a:t>
            </a:r>
            <a:r>
              <a:rPr lang="en-US" dirty="0"/>
              <a:t> (pp. 242-243). </a:t>
            </a:r>
            <a:r>
              <a:rPr lang="en-US" dirty="0" err="1"/>
              <a:t>Routledge</a:t>
            </a:r>
            <a:r>
              <a:rPr lang="en-US" dirty="0"/>
              <a:t>.</a:t>
            </a:r>
          </a:p>
          <a:p>
            <a:r>
              <a:rPr lang="en-US" dirty="0"/>
              <a:t>Last, M. (2016). The importance of knowing about not knowing. In </a:t>
            </a:r>
            <a:r>
              <a:rPr lang="en-US" i="1" dirty="0"/>
              <a:t>On knowing and not knowing in the anthropology of medicine</a:t>
            </a:r>
            <a:r>
              <a:rPr lang="en-US" dirty="0"/>
              <a:t> (pp. 19-35). </a:t>
            </a:r>
            <a:r>
              <a:rPr lang="en-US" dirty="0" err="1"/>
              <a:t>Routledge</a:t>
            </a:r>
            <a:r>
              <a:rPr lang="en-US" dirty="0" smtClean="0"/>
              <a:t>.</a:t>
            </a:r>
          </a:p>
          <a:p>
            <a:r>
              <a:rPr lang="en-US" dirty="0"/>
              <a:t>Lewis, I. M. (2017). </a:t>
            </a:r>
            <a:r>
              <a:rPr lang="en-US" i="1" dirty="0"/>
              <a:t>Islam in tropical Africa</a:t>
            </a:r>
            <a:r>
              <a:rPr lang="en-US" dirty="0"/>
              <a:t>. </a:t>
            </a:r>
            <a:r>
              <a:rPr lang="en-US" dirty="0" err="1"/>
              <a:t>Routledge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Watt</a:t>
            </a:r>
            <a:r>
              <a:rPr lang="en-US" dirty="0"/>
              <a:t>, W. M. (2017). </a:t>
            </a:r>
            <a:r>
              <a:rPr lang="en-US" i="1" dirty="0"/>
              <a:t>Islamic philosophy and theology</a:t>
            </a:r>
            <a:r>
              <a:rPr lang="en-US" dirty="0"/>
              <a:t>. </a:t>
            </a:r>
            <a:r>
              <a:rPr lang="en-US" dirty="0" err="1"/>
              <a:t>Routledge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65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55</TotalTime>
  <Words>1082</Words>
  <Application>Microsoft Office PowerPoint</Application>
  <PresentationFormat>Widescreen</PresentationFormat>
  <Paragraphs>76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Gill Sans MT</vt:lpstr>
      <vt:lpstr>Impact</vt:lpstr>
      <vt:lpstr>Badge</vt:lpstr>
      <vt:lpstr>Immersion Project Paper</vt:lpstr>
      <vt:lpstr>Immersion Project</vt:lpstr>
      <vt:lpstr>Introduction</vt:lpstr>
      <vt:lpstr>Overview Experiences</vt:lpstr>
      <vt:lpstr>History of Muslims</vt:lpstr>
      <vt:lpstr>Muslim Culture</vt:lpstr>
      <vt:lpstr>Practices/ Values</vt:lpstr>
      <vt:lpstr>Cont…</vt:lpstr>
      <vt:lpstr>Religious Beliefs</vt:lpstr>
      <vt:lpstr>Dress Attire</vt:lpstr>
      <vt:lpstr>Language and Communication</vt:lpstr>
      <vt:lpstr>Roles in Muslim</vt:lpstr>
      <vt:lpstr>Social Interactions</vt:lpstr>
      <vt:lpstr>Conclusion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Immersion Project Paper</dc:title>
  <dc:creator>user</dc:creator>
  <cp:lastModifiedBy>user</cp:lastModifiedBy>
  <cp:revision>6</cp:revision>
  <dcterms:created xsi:type="dcterms:W3CDTF">2018-11-04T05:22:51Z</dcterms:created>
  <dcterms:modified xsi:type="dcterms:W3CDTF">2018-11-04T06:18:10Z</dcterms:modified>
</cp:coreProperties>
</file>